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Constantia"/>
      <p:regular r:id="rId13"/>
      <p:bold r:id="rId14"/>
      <p:italic r:id="rId15"/>
      <p:boldItalic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Constantia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Constantia-italic.fntdata"/><Relationship Id="rId14" Type="http://schemas.openxmlformats.org/officeDocument/2006/relationships/font" Target="fonts/Constantia-bold.fntdata"/><Relationship Id="rId16" Type="http://schemas.openxmlformats.org/officeDocument/2006/relationships/font" Target="fonts/Constantia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4a23cf038e_0_8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4a23cf038e_0_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a23cf038e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a23cf038e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a23cf038e_0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a23cf038e_0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a23cf038e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a23cf038e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a23cf038e_0_1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a23cf038e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a23cf038e_0_1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a23cf038e_0_1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a23cf038e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a23cf038e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lide de título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 txBox="1"/>
          <p:nvPr>
            <p:ph type="ctrTitle"/>
          </p:nvPr>
        </p:nvSpPr>
        <p:spPr>
          <a:xfrm>
            <a:off x="533400" y="1028700"/>
            <a:ext cx="78516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18275" wrap="square" tIns="0"/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rgbClr val="A4A4A4"/>
              </a:buClr>
              <a:buSzPts val="5600"/>
              <a:buFont typeface="Calibri"/>
              <a:buNone/>
              <a:defRPr b="1" sz="5600">
                <a:solidFill>
                  <a:srgbClr val="A4A4A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" type="subTitle"/>
          </p:nvPr>
        </p:nvSpPr>
        <p:spPr>
          <a:xfrm>
            <a:off x="533400" y="2421402"/>
            <a:ext cx="7854600" cy="131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18275" wrap="square" tIns="45700"/>
          <a:lstStyle>
            <a:lvl1pPr lvl="0" marR="45720" algn="r">
              <a:spcBef>
                <a:spcPts val="520"/>
              </a:spcBef>
              <a:spcAft>
                <a:spcPts val="0"/>
              </a:spcAft>
              <a:buSzPts val="2470"/>
              <a:buNone/>
              <a:defRPr>
                <a:solidFill>
                  <a:schemeClr val="dk1"/>
                </a:solidFill>
              </a:defRPr>
            </a:lvl1pPr>
            <a:lvl2pPr lvl="1" algn="ctr">
              <a:spcBef>
                <a:spcPts val="360"/>
              </a:spcBef>
              <a:spcAft>
                <a:spcPts val="0"/>
              </a:spcAft>
              <a:buSzPts val="1530"/>
              <a:buNone/>
              <a:defRPr/>
            </a:lvl2pPr>
            <a:lvl3pPr lvl="2" algn="ctr">
              <a:spcBef>
                <a:spcPts val="360"/>
              </a:spcBef>
              <a:spcAft>
                <a:spcPts val="0"/>
              </a:spcAft>
              <a:buSzPts val="126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4pPr>
            <a:lvl5pPr lvl="4" algn="ctr">
              <a:spcBef>
                <a:spcPts val="36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l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" type="body"/>
          </p:nvPr>
        </p:nvSpPr>
        <p:spPr>
          <a:xfrm rot="5400000">
            <a:off x="2926050" y="-1017240"/>
            <a:ext cx="3291900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1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1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1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texto verticais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2"/>
          <p:cNvSpPr txBox="1"/>
          <p:nvPr>
            <p:ph type="title"/>
          </p:nvPr>
        </p:nvSpPr>
        <p:spPr>
          <a:xfrm rot="5400000">
            <a:off x="5703750" y="1611451"/>
            <a:ext cx="3908700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2"/>
          <p:cNvSpPr txBox="1"/>
          <p:nvPr>
            <p:ph idx="1" type="body"/>
          </p:nvPr>
        </p:nvSpPr>
        <p:spPr>
          <a:xfrm rot="5400000">
            <a:off x="1512750" y="-369749"/>
            <a:ext cx="3908700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12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2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2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ítulo e conteúdo" type="obj">
  <p:cSld name="OBJEC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37185" lvl="0" marL="457200" algn="l">
              <a:spcBef>
                <a:spcPts val="360"/>
              </a:spcBef>
              <a:spcAft>
                <a:spcPts val="0"/>
              </a:spcAft>
              <a:buSzPts val="1710"/>
              <a:buChar char="●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●"/>
              <a:defRPr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beçalho da Seção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530352" y="987552"/>
            <a:ext cx="7772400" cy="1021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939393"/>
              </a:buClr>
              <a:buSzPts val="5600"/>
              <a:buFont typeface="Calibri"/>
              <a:buNone/>
              <a:defRPr b="1" sz="5600" cap="none">
                <a:solidFill>
                  <a:srgbClr val="93939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530352" y="2028498"/>
            <a:ext cx="7772400" cy="113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/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90"/>
              <a:buNone/>
              <a:defRPr sz="2200">
                <a:solidFill>
                  <a:schemeClr val="dk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12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Duas Partes de Conteúdo" type="twoObj">
  <p:cSld name="TWO_OBJECT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457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●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●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2" type="body"/>
          </p:nvPr>
        </p:nvSpPr>
        <p:spPr>
          <a:xfrm>
            <a:off x="4648200" y="1440064"/>
            <a:ext cx="4038600" cy="33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5445" lvl="0" marL="457200" algn="l">
              <a:spcBef>
                <a:spcPts val="520"/>
              </a:spcBef>
              <a:spcAft>
                <a:spcPts val="0"/>
              </a:spcAft>
              <a:buSzPts val="2470"/>
              <a:buChar char="●"/>
              <a:defRPr sz="26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●"/>
              <a:defRPr sz="2400"/>
            </a:lvl2pPr>
            <a:lvl3pPr indent="-317500" lvl="2" marL="1371600" algn="l">
              <a:spcBef>
                <a:spcPts val="400"/>
              </a:spcBef>
              <a:spcAft>
                <a:spcPts val="0"/>
              </a:spcAft>
              <a:buSzPts val="1400"/>
              <a:buChar char="●"/>
              <a:defRPr sz="2000"/>
            </a:lvl3pPr>
            <a:lvl4pPr indent="-302894" lvl="3" marL="18288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ação" type="twoTxTwoObj">
  <p:cSld name="TWO_OBJECTS_WITH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" type="body"/>
          </p:nvPr>
        </p:nvSpPr>
        <p:spPr>
          <a:xfrm>
            <a:off x="457200" y="1391436"/>
            <a:ext cx="404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2" type="body"/>
          </p:nvPr>
        </p:nvSpPr>
        <p:spPr>
          <a:xfrm>
            <a:off x="4645025" y="1394818"/>
            <a:ext cx="4041900" cy="49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45700" spcFirstLastPara="1" rIns="45700" wrap="square" tIns="0"/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SzPts val="2280"/>
              <a:buNone/>
              <a:defRPr b="1" sz="2400" cap="none">
                <a:solidFill>
                  <a:schemeClr val="dk2"/>
                </a:solidFill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26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040"/>
              <a:buNone/>
              <a:defRPr b="1"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3" type="body"/>
          </p:nvPr>
        </p:nvSpPr>
        <p:spPr>
          <a:xfrm>
            <a:off x="457200" y="1885950"/>
            <a:ext cx="40401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/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●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●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4" type="body"/>
          </p:nvPr>
        </p:nvSpPr>
        <p:spPr>
          <a:xfrm>
            <a:off x="4645025" y="1885950"/>
            <a:ext cx="4041900" cy="28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/>
          <a:lstStyle>
            <a:lvl1pPr indent="-361315" lvl="0" marL="457200" algn="l">
              <a:spcBef>
                <a:spcPts val="440"/>
              </a:spcBef>
              <a:spcAft>
                <a:spcPts val="0"/>
              </a:spcAft>
              <a:buSzPts val="2090"/>
              <a:buChar char="●"/>
              <a:defRPr sz="22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●"/>
              <a:defRPr sz="2000"/>
            </a:lvl2pPr>
            <a:lvl3pPr indent="-308610" lvl="2" marL="1371600" algn="l">
              <a:spcBef>
                <a:spcPts val="360"/>
              </a:spcBef>
              <a:spcAft>
                <a:spcPts val="0"/>
              </a:spcAft>
              <a:buSzPts val="1260"/>
              <a:buChar char="●"/>
              <a:defRPr sz="1800"/>
            </a:lvl3pPr>
            <a:lvl4pPr indent="-294639" lvl="3" marL="182880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4pPr>
            <a:lvl5pPr indent="-294639" lvl="4" marL="2286000" algn="l">
              <a:spcBef>
                <a:spcPts val="320"/>
              </a:spcBef>
              <a:spcAft>
                <a:spcPts val="0"/>
              </a:spcAft>
              <a:buSzPts val="1040"/>
              <a:buChar char="●"/>
              <a:defRPr sz="16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47" name="Google Shape;47;p6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6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omente título" type="titleOnly">
  <p:cSld name="TITLE_ONLY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/>
          <p:nvPr>
            <p:ph type="title"/>
          </p:nvPr>
        </p:nvSpPr>
        <p:spPr>
          <a:xfrm>
            <a:off x="457200" y="528066"/>
            <a:ext cx="83058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sz="50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7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7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Em branco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8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údo com Legenda" type="objTx">
  <p:cSld name="OBJECT_WITH_CAPTION_TEXT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/>
          <p:nvPr>
            <p:ph type="title"/>
          </p:nvPr>
        </p:nvSpPr>
        <p:spPr>
          <a:xfrm>
            <a:off x="685800" y="385764"/>
            <a:ext cx="2743200" cy="871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Font typeface="Calibri"/>
              <a:buNone/>
              <a:defRPr b="0" sz="26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" type="body"/>
          </p:nvPr>
        </p:nvSpPr>
        <p:spPr>
          <a:xfrm>
            <a:off x="685800" y="1257300"/>
            <a:ext cx="27432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8275" spcFirstLastPara="1" rIns="18275" wrap="square" tIns="45700"/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SzPts val="133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7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585"/>
              <a:buNone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2" type="body"/>
          </p:nvPr>
        </p:nvSpPr>
        <p:spPr>
          <a:xfrm>
            <a:off x="3575050" y="1257300"/>
            <a:ext cx="5111700" cy="34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0"/>
          <a:lstStyle>
            <a:lvl1pPr indent="-397510" lvl="0" marL="457200" algn="l">
              <a:spcBef>
                <a:spcPts val="560"/>
              </a:spcBef>
              <a:spcAft>
                <a:spcPts val="0"/>
              </a:spcAft>
              <a:buSzPts val="2660"/>
              <a:buChar char="●"/>
              <a:defRPr sz="2800"/>
            </a:lvl1pPr>
            <a:lvl2pPr indent="-368935" lvl="1" marL="914400" algn="l">
              <a:spcBef>
                <a:spcPts val="520"/>
              </a:spcBef>
              <a:spcAft>
                <a:spcPts val="0"/>
              </a:spcAft>
              <a:buSzPts val="2210"/>
              <a:buChar char="●"/>
              <a:defRPr sz="2600"/>
            </a:lvl2pPr>
            <a:lvl3pPr indent="-335280" lvl="2" marL="1371600" algn="l">
              <a:spcBef>
                <a:spcPts val="480"/>
              </a:spcBef>
              <a:spcAft>
                <a:spcPts val="0"/>
              </a:spcAft>
              <a:buSzPts val="1680"/>
              <a:buChar char="●"/>
              <a:defRPr sz="2400"/>
            </a:lvl3pPr>
            <a:lvl4pPr indent="-311150" lvl="3" marL="1828800" algn="l">
              <a:spcBef>
                <a:spcPts val="400"/>
              </a:spcBef>
              <a:spcAft>
                <a:spcPts val="0"/>
              </a:spcAft>
              <a:buSzPts val="1300"/>
              <a:buChar char="●"/>
              <a:defRPr sz="2000"/>
            </a:lvl4pPr>
            <a:lvl5pPr indent="-302895" lvl="4" marL="2286000" algn="l">
              <a:spcBef>
                <a:spcPts val="360"/>
              </a:spcBef>
              <a:spcAft>
                <a:spcPts val="0"/>
              </a:spcAft>
              <a:buSzPts val="1170"/>
              <a:buChar char="●"/>
              <a:defRPr sz="18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m com Legenda" showMasterSp="0" type="picTx">
  <p:cSld name="PICTURE_WITH_CAPTION_TEX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/>
          <p:nvPr/>
        </p:nvSpPr>
        <p:spPr>
          <a:xfrm flipH="1" rot="-10484290">
            <a:off x="3174373" y="822269"/>
            <a:ext cx="5240584" cy="3103800"/>
          </a:xfrm>
          <a:prstGeom prst="snipRoundRect">
            <a:avLst>
              <a:gd fmla="val 0" name="adj1"/>
              <a:gd fmla="val 3646" name="adj2"/>
            </a:avLst>
          </a:prstGeom>
          <a:solidFill>
            <a:srgbClr val="FFFFFF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  <a:effectLst>
            <a:outerShdw blurRad="63500" sx="98500" kx="100010" rotWithShape="0" algn="tl" dir="7500000" dist="38500" sy="100080">
              <a:srgbClr val="000000">
                <a:alpha val="24705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8" name="Google Shape;68;p10"/>
          <p:cNvSpPr/>
          <p:nvPr/>
        </p:nvSpPr>
        <p:spPr>
          <a:xfrm flipH="1" rot="-10486525">
            <a:off x="8004370" y="4019358"/>
            <a:ext cx="154843" cy="117332"/>
          </a:xfrm>
          <a:prstGeom prst="rtTriangle">
            <a:avLst/>
          </a:prstGeom>
          <a:solidFill>
            <a:srgbClr val="FFFFFF"/>
          </a:solidFill>
          <a:ln cap="flat" cmpd="sng" w="12700">
            <a:solidFill>
              <a:srgbClr val="FFFFFF"/>
            </a:solidFill>
            <a:prstDash val="solid"/>
            <a:bevel/>
            <a:headEnd len="sm" w="sm" type="none"/>
            <a:tailEnd len="sm" w="sm" type="none"/>
          </a:ln>
          <a:effectLst>
            <a:outerShdw blurRad="19685" rotWithShape="0" algn="tl" dir="12900000" dist="6350">
              <a:srgbClr val="000000">
                <a:alpha val="46666"/>
              </a:srgbClr>
            </a:outerShdw>
          </a:effectLst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69" name="Google Shape;69;p10"/>
          <p:cNvSpPr txBox="1"/>
          <p:nvPr>
            <p:ph type="title"/>
          </p:nvPr>
        </p:nvSpPr>
        <p:spPr>
          <a:xfrm>
            <a:off x="609600" y="882747"/>
            <a:ext cx="2212800" cy="1187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45700" spcFirstLastPara="1" rIns="45700" wrap="square" tIns="4570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Calibri"/>
              <a:buNone/>
              <a:defRPr b="1" sz="2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" type="body"/>
          </p:nvPr>
        </p:nvSpPr>
        <p:spPr>
          <a:xfrm>
            <a:off x="609600" y="2121589"/>
            <a:ext cx="2209800" cy="163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64000" spcFirstLastPara="1" rIns="45700" wrap="square" tIns="45700"/>
          <a:lstStyle>
            <a:lvl1pPr indent="-228600" lvl="0" marL="457200" algn="l">
              <a:spcBef>
                <a:spcPts val="250"/>
              </a:spcBef>
              <a:spcAft>
                <a:spcPts val="0"/>
              </a:spcAft>
              <a:buSzPts val="1235"/>
              <a:buFont typeface="Constantia"/>
              <a:buNone/>
              <a:defRPr sz="1300"/>
            </a:lvl1pPr>
            <a:lvl2pPr indent="-293369" lvl="1" marL="914400" algn="l">
              <a:spcBef>
                <a:spcPts val="240"/>
              </a:spcBef>
              <a:spcAft>
                <a:spcPts val="0"/>
              </a:spcAft>
              <a:buSzPts val="1020"/>
              <a:buChar char="●"/>
              <a:defRPr sz="1200"/>
            </a:lvl2pPr>
            <a:lvl3pPr indent="-273050" lvl="2" marL="1371600" algn="l">
              <a:spcBef>
                <a:spcPts val="200"/>
              </a:spcBef>
              <a:spcAft>
                <a:spcPts val="0"/>
              </a:spcAft>
              <a:buSzPts val="700"/>
              <a:buChar char="●"/>
              <a:defRPr sz="1000"/>
            </a:lvl3pPr>
            <a:lvl4pPr indent="-265747" lvl="3" marL="1828800" algn="l">
              <a:spcBef>
                <a:spcPts val="180"/>
              </a:spcBef>
              <a:spcAft>
                <a:spcPts val="0"/>
              </a:spcAft>
              <a:buSzPts val="585"/>
              <a:buChar char="●"/>
              <a:defRPr sz="900"/>
            </a:lvl4pPr>
            <a:lvl5pPr indent="-265747" lvl="4" marL="2286000" algn="l">
              <a:spcBef>
                <a:spcPts val="180"/>
              </a:spcBef>
              <a:spcAft>
                <a:spcPts val="0"/>
              </a:spcAft>
              <a:buSzPts val="585"/>
              <a:buChar char="●"/>
              <a:defRPr sz="900"/>
            </a:lvl5pPr>
            <a:lvl6pPr indent="-320039" lvl="5" marL="27432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●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0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0"/>
          <p:cNvSpPr txBox="1"/>
          <p:nvPr>
            <p:ph idx="12" type="sldNum"/>
          </p:nvPr>
        </p:nvSpPr>
        <p:spPr>
          <a:xfrm>
            <a:off x="8077200" y="4767263"/>
            <a:ext cx="609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74" name="Google Shape;74;p10"/>
          <p:cNvSpPr/>
          <p:nvPr>
            <p:ph idx="2" type="pic"/>
          </p:nvPr>
        </p:nvSpPr>
        <p:spPr>
          <a:xfrm rot="315703">
            <a:off x="3493345" y="891169"/>
            <a:ext cx="4602795" cy="2966050"/>
          </a:xfrm>
          <a:prstGeom prst="rect">
            <a:avLst/>
          </a:prstGeom>
          <a:solidFill>
            <a:schemeClr val="lt2"/>
          </a:solidFill>
          <a:ln cap="rnd" cmpd="sng" w="9525">
            <a:solidFill>
              <a:srgbClr val="C0C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/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3"/>
              </a:buClr>
              <a:buSzPts val="304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75" name="Google Shape;75;p10"/>
          <p:cNvSpPr/>
          <p:nvPr/>
        </p:nvSpPr>
        <p:spPr>
          <a:xfrm flipH="1" rot="10800000">
            <a:off x="-9525" y="4362450"/>
            <a:ext cx="9163050" cy="78105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818181">
                  <a:alpha val="44705"/>
                </a:srgbClr>
              </a:gs>
              <a:gs pos="100000">
                <a:srgbClr val="87878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6" name="Google Shape;76;p10"/>
          <p:cNvSpPr/>
          <p:nvPr/>
        </p:nvSpPr>
        <p:spPr>
          <a:xfrm flipH="1" rot="10800000">
            <a:off x="4381500" y="4664869"/>
            <a:ext cx="4762500" cy="478631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D6D6D">
                  <a:alpha val="29803"/>
                </a:srgbClr>
              </a:gs>
              <a:gs pos="80000">
                <a:srgbClr val="9C9C9C">
                  <a:alpha val="44705"/>
                </a:srgbClr>
              </a:gs>
              <a:gs pos="100000">
                <a:srgbClr val="9C9C9C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9525" y="-5358"/>
            <a:ext cx="9163050" cy="781050"/>
          </a:xfrm>
          <a:custGeom>
            <a:rect b="b" l="l" r="r" t="t"/>
            <a:pathLst>
              <a:path extrusionOk="0" h="656" w="5772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818181">
                  <a:alpha val="44705"/>
                </a:srgbClr>
              </a:gs>
              <a:gs pos="100000">
                <a:srgbClr val="878787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7" name="Google Shape;7;p1"/>
          <p:cNvSpPr/>
          <p:nvPr/>
        </p:nvSpPr>
        <p:spPr>
          <a:xfrm>
            <a:off x="4381500" y="-5358"/>
            <a:ext cx="4762500" cy="478631"/>
          </a:xfrm>
          <a:custGeom>
            <a:rect b="b" l="l" r="r" t="t"/>
            <a:pathLst>
              <a:path extrusionOk="0" h="595" w="300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6D6D6D">
                  <a:alpha val="29803"/>
                </a:srgbClr>
              </a:gs>
              <a:gs pos="80000">
                <a:srgbClr val="9C9C9C">
                  <a:alpha val="44705"/>
                </a:srgbClr>
              </a:gs>
              <a:gs pos="100000">
                <a:srgbClr val="9C9C9C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onstantia"/>
              <a:ea typeface="Constantia"/>
              <a:cs typeface="Constantia"/>
              <a:sym typeface="Constantia"/>
            </a:endParaRPr>
          </a:p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385445" lvl="0" marL="457200" marR="0" rtl="0" algn="l">
              <a:spcBef>
                <a:spcPts val="520"/>
              </a:spcBef>
              <a:spcAft>
                <a:spcPts val="0"/>
              </a:spcAft>
              <a:buClr>
                <a:schemeClr val="accent3"/>
              </a:buClr>
              <a:buSzPts val="2470"/>
              <a:buFont typeface="Noto Sans Symbols"/>
              <a:buChar char="●"/>
              <a:defRPr b="0" i="0" sz="2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-35814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040"/>
              <a:buFont typeface="Noto Sans Symbols"/>
              <a:buChar char="●"/>
              <a:defRPr b="0" i="0" sz="2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-321944" lvl="2" marL="1371600" marR="0" rtl="0" algn="l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SzPts val="1470"/>
              <a:buFont typeface="Noto Sans Symbols"/>
              <a:buChar char="●"/>
              <a:defRPr b="0" i="0" sz="21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-31115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-31115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●"/>
              <a:defRPr b="0" i="0" sz="20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-320039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40"/>
              <a:buFont typeface="Noto Sans Symbols"/>
              <a:buChar char="●"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6"/>
              </a:buClr>
              <a:buSzPts val="1280"/>
              <a:buFont typeface="Noto Sans Symbols"/>
              <a:buChar char="●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Constantia"/>
              <a:buChar char="•"/>
              <a:defRPr b="0" i="0" sz="16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Constantia"/>
              <a:buChar char="•"/>
              <a:defRPr b="0" i="0" sz="14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457200" y="4767263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2667000" y="4767263"/>
            <a:ext cx="33528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924800" y="4767263"/>
            <a:ext cx="762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grpSp>
        <p:nvGrpSpPr>
          <p:cNvPr id="13" name="Google Shape;13;p1"/>
          <p:cNvGrpSpPr/>
          <p:nvPr/>
        </p:nvGrpSpPr>
        <p:grpSpPr>
          <a:xfrm>
            <a:off x="-29294" y="-12080"/>
            <a:ext cx="9198252" cy="814695"/>
            <a:chOff x="-29322" y="-1965"/>
            <a:chExt cx="9198252" cy="1086259"/>
          </a:xfrm>
        </p:grpSpPr>
        <p:sp>
          <p:nvSpPr>
            <p:cNvPr id="14" name="Google Shape;14;p1"/>
            <p:cNvSpPr/>
            <p:nvPr/>
          </p:nvSpPr>
          <p:spPr>
            <a:xfrm rot="-164306">
              <a:off x="-19045" y="216553"/>
              <a:ext cx="9163052" cy="649223"/>
            </a:xfrm>
            <a:custGeom>
              <a:rect b="b" l="l" r="r" t="t"/>
              <a:pathLst>
                <a:path extrusionOk="0" h="1055" w="5772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cap="flat" cmpd="sng" w="10775">
              <a:solidFill>
                <a:srgbClr val="83838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  <p:sp>
          <p:nvSpPr>
            <p:cNvPr id="15" name="Google Shape;15;p1"/>
            <p:cNvSpPr/>
            <p:nvPr/>
          </p:nvSpPr>
          <p:spPr>
            <a:xfrm rot="-164306">
              <a:off x="-14309" y="290005"/>
              <a:ext cx="9175809" cy="530353"/>
            </a:xfrm>
            <a:custGeom>
              <a:rect b="b" l="l" r="r" t="t"/>
              <a:pathLst>
                <a:path extrusionOk="0" h="854" w="5766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cap="flat" cmpd="sng" w="9525">
              <a:solidFill>
                <a:schemeClr val="accent4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endParaRPr>
            </a:p>
          </p:txBody>
        </p:sp>
      </p:grp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facebook.com/SafernetBR/posts/1317178101663414?__xts__%5B0%5D=68.ARD5_43LthdxWuPBtBJiR4hrAjUjPPZE68Fn_vNaF2W0TlR6lTlrYZUegMOnubg_hVO9rhLseiPyQWWeXngFpo4KAOEinH5w3cHWKPnDtWt6W7wS_MSDv5ETtgoXnhNKFID9tNVaDH_e7qbVjr-DD2aeOVzxLOi1MYvGvtvY-WuK4hoA4UhR8g&amp;__tn__=-R" TargetMode="External"/><Relationship Id="rId4" Type="http://schemas.openxmlformats.org/officeDocument/2006/relationships/hyperlink" Target="https://new.safernet.org.br/content/suposto-desafio-da-momo#" TargetMode="External"/><Relationship Id="rId5" Type="http://schemas.openxmlformats.org/officeDocument/2006/relationships/hyperlink" Target="https://new.safernet.org.br/content/suposto-desafio-da-momo#" TargetMode="External"/><Relationship Id="rId6" Type="http://schemas.openxmlformats.org/officeDocument/2006/relationships/hyperlink" Target="https://www.facebook.com/SafernetBR/posts/1317178101663414?__xts__%5B0%5D=68.ARD5_43LthdxWuPBtBJiR4hrAjUjPPZE68Fn_vNaF2W0TlR6lTlrYZUegMOnubg_hVO9rhLseiPyQWWeXngFpo4KAOEinH5w3cHWKPnDtWt6W7wS_MSDv5ETtgoXnhNKFID9tNVaDH_e7qbVjr-DD2aeOVzxLOi1MYvGvtvY-WuK4hoA4UhR8g&amp;__tn__=-R" TargetMode="External"/><Relationship Id="rId7" Type="http://schemas.openxmlformats.org/officeDocument/2006/relationships/image" Target="../media/image3.jpg"/><Relationship Id="rId8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d1msa02p2vx1bf.cloudfront.net/wp-content/uploads/Brazil-Guia-de-discussao-de-13-Reasons-Why-1.pdf" TargetMode="External"/><Relationship Id="rId4" Type="http://schemas.openxmlformats.org/officeDocument/2006/relationships/hyperlink" Target="https://www.facebook.com/EuEstou/" TargetMode="External"/><Relationship Id="rId10" Type="http://schemas.openxmlformats.org/officeDocument/2006/relationships/image" Target="../media/image1.png"/><Relationship Id="rId9" Type="http://schemas.openxmlformats.org/officeDocument/2006/relationships/image" Target="../media/image3.jpg"/><Relationship Id="rId5" Type="http://schemas.openxmlformats.org/officeDocument/2006/relationships/hyperlink" Target="https://www.facebook.com/EuEstou/" TargetMode="External"/><Relationship Id="rId6" Type="http://schemas.openxmlformats.org/officeDocument/2006/relationships/hyperlink" Target="https://www.instagram.com/euestou/" TargetMode="External"/><Relationship Id="rId7" Type="http://schemas.openxmlformats.org/officeDocument/2006/relationships/hyperlink" Target="https://www.instagram.com/euestou/" TargetMode="External"/><Relationship Id="rId8" Type="http://schemas.openxmlformats.org/officeDocument/2006/relationships/hyperlink" Target="https://d1msa02p2vx1bf.cloudfront.net/wp-content/uploads/Brazil-Guia-de-discussao-de-13-Reasons-Why-1.pdf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facebook.com/safety/wellbeing" TargetMode="External"/><Relationship Id="rId4" Type="http://schemas.openxmlformats.org/officeDocument/2006/relationships/hyperlink" Target="https://www.facebook.com/safety/wellbeing" TargetMode="External"/><Relationship Id="rId9" Type="http://schemas.openxmlformats.org/officeDocument/2006/relationships/image" Target="../media/image1.png"/><Relationship Id="rId5" Type="http://schemas.openxmlformats.org/officeDocument/2006/relationships/hyperlink" Target="https://www.facebook.com/safety/wellbeing" TargetMode="External"/><Relationship Id="rId6" Type="http://schemas.openxmlformats.org/officeDocument/2006/relationships/hyperlink" Target="https://www.facebook.com/help/resources/63617265" TargetMode="External"/><Relationship Id="rId7" Type="http://schemas.openxmlformats.org/officeDocument/2006/relationships/hyperlink" Target="https://www.facebook.com/help/resources/63617265" TargetMode="External"/><Relationship Id="rId8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bvsms.saude.gov.br/bvs/publicacoes/manual_editoracao.pdf" TargetMode="External"/><Relationship Id="rId4" Type="http://schemas.openxmlformats.org/officeDocument/2006/relationships/hyperlink" Target="http://portalarquivos2.saude.gov.br/images/pdf/2017/setembro/20/Folheto-jornalistas-15x21cm.pdf" TargetMode="External"/><Relationship Id="rId5" Type="http://schemas.openxmlformats.org/officeDocument/2006/relationships/hyperlink" Target="http://portalarquivos2.saude.gov.br/images/pdf/2017/setembro/20/Folheto-jornalistas-15x21cm.pdf" TargetMode="External"/><Relationship Id="rId6" Type="http://schemas.openxmlformats.org/officeDocument/2006/relationships/hyperlink" Target="http://bvsms.saude.gov.br/bvs/publicacoes/manual_editoracao.pdf" TargetMode="External"/><Relationship Id="rId7" Type="http://schemas.openxmlformats.org/officeDocument/2006/relationships/image" Target="../media/image3.jpg"/><Relationship Id="rId8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apps.who.int/iris/bitstream/handle/10665/67604/WHO_MNH_MBD_00.2_por.pdf;jsessionid=680D8A1BEC7DCC1A6152C4BE09816AC5?sequence=7" TargetMode="External"/><Relationship Id="rId4" Type="http://schemas.openxmlformats.org/officeDocument/2006/relationships/hyperlink" Target="http://apps.who.int/iris/bitstream/handle/10665/67604/WHO_MNH_MBD_00.2_por.pdf;jsessionid=680D8A1BEC7DCC1A6152C4BE09816AC5?sequence=7" TargetMode="External"/><Relationship Id="rId5" Type="http://schemas.openxmlformats.org/officeDocument/2006/relationships/image" Target="../media/image3.jpg"/><Relationship Id="rId6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idx="1" type="subTitle"/>
          </p:nvPr>
        </p:nvSpPr>
        <p:spPr>
          <a:xfrm>
            <a:off x="366725" y="2819300"/>
            <a:ext cx="8520600" cy="933000"/>
          </a:xfrm>
          <a:prstGeom prst="rect">
            <a:avLst/>
          </a:prstGeom>
        </p:spPr>
        <p:txBody>
          <a:bodyPr anchorCtr="0" anchor="t" bIns="45700" lIns="0" spcFirstLastPara="1" rIns="18275" wrap="square" tIns="45700">
            <a:noAutofit/>
          </a:bodyPr>
          <a:lstStyle/>
          <a:p>
            <a:pPr indent="0" lvl="0" marL="0" rtl="0" algn="l">
              <a:spcBef>
                <a:spcPts val="520"/>
              </a:spcBef>
              <a:spcAft>
                <a:spcPts val="0"/>
              </a:spcAft>
              <a:buNone/>
            </a:pPr>
            <a:r>
              <a:rPr lang="pt-BR"/>
              <a:t>             </a:t>
            </a:r>
            <a:r>
              <a:rPr b="1" lang="pt-BR"/>
              <a:t>III Seminário de Prevenção do Suicídio- UFPR</a:t>
            </a:r>
            <a:endParaRPr b="1"/>
          </a:p>
        </p:txBody>
      </p:sp>
      <p:pic>
        <p:nvPicPr>
          <p:cNvPr id="94" name="Google Shape;9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253" y="4533771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 rotWithShape="1">
          <a:blip r:embed="rId4">
            <a:alphaModFix/>
          </a:blip>
          <a:srcRect b="0" l="46036" r="0" t="0"/>
          <a:stretch/>
        </p:blipFill>
        <p:spPr>
          <a:xfrm>
            <a:off x="1885700" y="4533772"/>
            <a:ext cx="1289544" cy="395488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3"/>
          <p:cNvSpPr txBox="1"/>
          <p:nvPr/>
        </p:nvSpPr>
        <p:spPr>
          <a:xfrm>
            <a:off x="6037425" y="3644450"/>
            <a:ext cx="2915700" cy="5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/>
              <a:t>Rodrigo Nejm</a:t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/>
              <a:t>Diretor de Educação</a:t>
            </a:r>
            <a:endParaRPr sz="1600"/>
          </a:p>
        </p:txBody>
      </p:sp>
      <p:pic>
        <p:nvPicPr>
          <p:cNvPr id="97" name="Google Shape;97;p13"/>
          <p:cNvPicPr preferRelativeResize="0"/>
          <p:nvPr/>
        </p:nvPicPr>
        <p:blipFill rotWithShape="1">
          <a:blip r:embed="rId5">
            <a:alphaModFix/>
          </a:blip>
          <a:srcRect b="20196" l="0" r="51342" t="16906"/>
          <a:stretch/>
        </p:blipFill>
        <p:spPr>
          <a:xfrm>
            <a:off x="2447975" y="426325"/>
            <a:ext cx="4469600" cy="239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4"/>
          <p:cNvSpPr txBox="1"/>
          <p:nvPr>
            <p:ph type="title"/>
          </p:nvPr>
        </p:nvSpPr>
        <p:spPr>
          <a:xfrm>
            <a:off x="373800" y="55027"/>
            <a:ext cx="8315400" cy="1055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Clique nos links para acessar o conteúdo do Seminário:</a:t>
            </a:r>
            <a:endParaRPr sz="3600"/>
          </a:p>
        </p:txBody>
      </p:sp>
      <p:sp>
        <p:nvSpPr>
          <p:cNvPr id="103" name="Google Shape;103;p14"/>
          <p:cNvSpPr txBox="1"/>
          <p:nvPr>
            <p:ph idx="1" type="body"/>
          </p:nvPr>
        </p:nvSpPr>
        <p:spPr>
          <a:xfrm>
            <a:off x="0" y="1204050"/>
            <a:ext cx="9063000" cy="3595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b="1" lang="pt-BR" sz="1800">
                <a:latin typeface="Arial"/>
                <a:ea typeface="Arial"/>
                <a:cs typeface="Arial"/>
                <a:sym typeface="Arial"/>
              </a:rPr>
            </a:br>
            <a:r>
              <a:rPr b="1" lang="pt-BR" sz="180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Nota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SaferNet sobre Baleia Azul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-3302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https://www.facebook.com/SafernetBR/posts/1317178101663414?__xts__[0]=68.ARD5_43LthdxWuPBtBJiR4hrAjUjPPZE68Fn_vNaF2W0TlR6lTlrYZUegMOnubg_hVO9rhLseiPyQWWeXngFpo4KAOEinH5w3cHWKPnDtWt6W7wS_MSDv5ETtgoXnhNKFID9tNVaDH_e7qbVjr-DD2aeOVzxLOi1MYvGvtvY-WuK4hoA4UhR8g&amp;__tn__=-R</a:t>
            </a:r>
            <a:endParaRPr/>
          </a:p>
          <a:p>
            <a:pPr indent="-337185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710"/>
              <a:buFont typeface="Arial"/>
              <a:buChar char="●"/>
            </a:pPr>
            <a:br>
              <a:rPr b="1" lang="pt-BR" sz="1100">
                <a:latin typeface="Arial"/>
                <a:ea typeface="Arial"/>
                <a:cs typeface="Arial"/>
                <a:sym typeface="Arial"/>
              </a:rPr>
            </a:b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   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Nota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SaferNet sobre Momo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https://new.safernet.org.br/content/suposto-desafio-da-momo#</a:t>
            </a:r>
            <a:endParaRPr sz="16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uFill>
                <a:noFill/>
              </a:uFill>
              <a:hlinkClick r:id="rId6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4" name="Google Shape;104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17253" y="4533771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4"/>
          <p:cNvPicPr preferRelativeResize="0"/>
          <p:nvPr/>
        </p:nvPicPr>
        <p:blipFill rotWithShape="1">
          <a:blip r:embed="rId8">
            <a:alphaModFix/>
          </a:blip>
          <a:srcRect b="0" l="46036" r="0" t="0"/>
          <a:stretch/>
        </p:blipFill>
        <p:spPr>
          <a:xfrm>
            <a:off x="1885700" y="4533772"/>
            <a:ext cx="1289544" cy="39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5"/>
          <p:cNvSpPr txBox="1"/>
          <p:nvPr>
            <p:ph type="title"/>
          </p:nvPr>
        </p:nvSpPr>
        <p:spPr>
          <a:xfrm>
            <a:off x="402175" y="129241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Clique nos links para acessar o conteúdo do Seminário:</a:t>
            </a:r>
            <a:endParaRPr/>
          </a:p>
        </p:txBody>
      </p:sp>
      <p:sp>
        <p:nvSpPr>
          <p:cNvPr id="111" name="Google Shape;111;p15"/>
          <p:cNvSpPr txBox="1"/>
          <p:nvPr>
            <p:ph idx="1" type="body"/>
          </p:nvPr>
        </p:nvSpPr>
        <p:spPr>
          <a:xfrm>
            <a:off x="110025" y="1113975"/>
            <a:ext cx="8911800" cy="3451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br>
              <a:rPr b="1" lang="pt-BR" sz="1600">
                <a:latin typeface="Arial"/>
                <a:ea typeface="Arial"/>
                <a:cs typeface="Arial"/>
                <a:sym typeface="Arial"/>
              </a:rPr>
            </a:b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Recursos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para pais e educadores debaterem Série 13 Razões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https://d1msa02p2vx1bf.cloudfront.net/wp-content/uploads/Brazil-Guia-de-discussao-de-13-Reasons-Why-1.pdf</a:t>
            </a:r>
            <a:endParaRPr/>
          </a:p>
          <a:p>
            <a:pPr indent="-3302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br>
              <a:rPr b="1" lang="pt-BR" sz="1600">
                <a:latin typeface="Arial"/>
                <a:ea typeface="Arial"/>
                <a:cs typeface="Arial"/>
                <a:sym typeface="Arial"/>
              </a:rPr>
            </a:b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Campanha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#EuEstou</a:t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https://www.facebook.com/EuEstou/</a:t>
            </a:r>
            <a:endParaRPr sz="16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https://www.instagram.com/euestou/</a:t>
            </a:r>
            <a:endParaRPr sz="16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uFill>
                <a:noFill/>
              </a:uFill>
              <a:hlinkClick r:id="rId8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p1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17253" y="4533771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5"/>
          <p:cNvPicPr preferRelativeResize="0"/>
          <p:nvPr/>
        </p:nvPicPr>
        <p:blipFill rotWithShape="1">
          <a:blip r:embed="rId10">
            <a:alphaModFix/>
          </a:blip>
          <a:srcRect b="0" l="46036" r="0" t="0"/>
          <a:stretch/>
        </p:blipFill>
        <p:spPr>
          <a:xfrm>
            <a:off x="1885700" y="4533772"/>
            <a:ext cx="1289544" cy="39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Clique nos links para acessar o conteúdo do Seminário:</a:t>
            </a:r>
            <a:endParaRPr/>
          </a:p>
        </p:txBody>
      </p:sp>
      <p:sp>
        <p:nvSpPr>
          <p:cNvPr id="119" name="Google Shape;119;p16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02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br>
              <a:rPr b="1" lang="pt-BR" sz="1600">
                <a:latin typeface="Arial"/>
                <a:ea typeface="Arial"/>
                <a:cs typeface="Arial"/>
                <a:sym typeface="Arial"/>
              </a:rPr>
            </a:b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Recursos -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Facebook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>
                <a:latin typeface="Arial"/>
                <a:ea typeface="Arial"/>
                <a:cs typeface="Arial"/>
                <a:sym typeface="Arial"/>
              </a:rPr>
              <a:t>Bem-estar:</a:t>
            </a:r>
            <a:br>
              <a:rPr lang="pt-BR" sz="1600">
                <a:latin typeface="Arial"/>
                <a:ea typeface="Arial"/>
                <a:cs typeface="Arial"/>
                <a:sym typeface="Arial"/>
              </a:rPr>
            </a:br>
            <a:r>
              <a:rPr lang="pt-BR" sz="1600">
                <a:latin typeface="Arial"/>
                <a:ea typeface="Arial"/>
                <a:cs typeface="Arial"/>
                <a:sym typeface="Arial"/>
              </a:rPr>
              <a:t>       </a:t>
            </a:r>
            <a:r>
              <a:rPr lang="pt-BR" sz="16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 </a:t>
            </a: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https://www.facebook.com/safety/wellbeing</a:t>
            </a:r>
            <a:endParaRPr sz="16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https://www.facebook.com/help/resources/63617265</a:t>
            </a:r>
            <a:endParaRPr sz="16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7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p16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217253" y="4533771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16"/>
          <p:cNvPicPr preferRelativeResize="0"/>
          <p:nvPr/>
        </p:nvPicPr>
        <p:blipFill rotWithShape="1">
          <a:blip r:embed="rId9">
            <a:alphaModFix/>
          </a:blip>
          <a:srcRect b="0" l="46036" r="0" t="0"/>
          <a:stretch/>
        </p:blipFill>
        <p:spPr>
          <a:xfrm>
            <a:off x="1885700" y="4533772"/>
            <a:ext cx="1289544" cy="39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7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Clique nos links para acessar o conteúdo do Seminário:</a:t>
            </a:r>
            <a:endParaRPr/>
          </a:p>
        </p:txBody>
      </p:sp>
      <p:sp>
        <p:nvSpPr>
          <p:cNvPr id="127" name="Google Shape;127;p17"/>
          <p:cNvSpPr txBox="1"/>
          <p:nvPr>
            <p:ph idx="1" type="body"/>
          </p:nvPr>
        </p:nvSpPr>
        <p:spPr>
          <a:xfrm>
            <a:off x="357575" y="1451600"/>
            <a:ext cx="83292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-337185" lvl="0" marL="457200" rtl="0" algn="l">
              <a:spcBef>
                <a:spcPts val="360"/>
              </a:spcBef>
              <a:spcAft>
                <a:spcPts val="0"/>
              </a:spcAft>
              <a:buSzPts val="1710"/>
              <a:buChar char="●"/>
            </a:pPr>
            <a:r>
              <a:rPr lang="pt-BR"/>
              <a:t>     </a:t>
            </a:r>
            <a:r>
              <a:rPr lang="pt-BR" sz="2400"/>
              <a:t>   </a:t>
            </a:r>
            <a:r>
              <a:rPr b="1" lang="pt-BR" sz="2400"/>
              <a:t>Guia</a:t>
            </a:r>
            <a:r>
              <a:rPr lang="pt-BR" sz="2400"/>
              <a:t>  </a:t>
            </a:r>
            <a:r>
              <a:rPr b="1" lang="pt-BR" sz="2400"/>
              <a:t>sobre como ajudar um amigo:  </a:t>
            </a:r>
            <a:r>
              <a:rPr lang="pt-BR" sz="2400"/>
              <a:t>https://fbnewsroomus.files.wordpress.com/2017/04/ajude-um-amigo-em-necessidade.pdf</a:t>
            </a:r>
            <a:endParaRPr sz="24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8" name="Google Shape;128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253" y="4533771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7"/>
          <p:cNvPicPr preferRelativeResize="0"/>
          <p:nvPr/>
        </p:nvPicPr>
        <p:blipFill rotWithShape="1">
          <a:blip r:embed="rId4">
            <a:alphaModFix/>
          </a:blip>
          <a:srcRect b="0" l="46036" r="0" t="0"/>
          <a:stretch/>
        </p:blipFill>
        <p:spPr>
          <a:xfrm>
            <a:off x="1885700" y="4533772"/>
            <a:ext cx="1289544" cy="39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Clique nos links para acessar o conteúdo do Seminário:</a:t>
            </a:r>
            <a:endParaRPr/>
          </a:p>
        </p:txBody>
      </p:sp>
      <p:sp>
        <p:nvSpPr>
          <p:cNvPr id="135" name="Google Shape;135;p18"/>
          <p:cNvSpPr txBox="1"/>
          <p:nvPr>
            <p:ph idx="1" type="body"/>
          </p:nvPr>
        </p:nvSpPr>
        <p:spPr>
          <a:xfrm>
            <a:off x="217250" y="1451600"/>
            <a:ext cx="88320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-3302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br>
              <a:rPr b="1" lang="pt-BR" sz="1600">
                <a:latin typeface="Arial"/>
                <a:ea typeface="Arial"/>
                <a:cs typeface="Arial"/>
                <a:sym typeface="Arial"/>
              </a:rPr>
            </a:b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Prevenção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do Suicídio - Manual dirigido a profissionais das equipes de</a:t>
            </a:r>
            <a:br>
              <a:rPr b="1" lang="pt-BR" sz="1600">
                <a:latin typeface="Arial"/>
                <a:ea typeface="Arial"/>
                <a:cs typeface="Arial"/>
                <a:sym typeface="Arial"/>
              </a:rPr>
            </a:b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      saúde mental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http://bvsms.saude.gov.br/bvs/publicacoes/manual_editoracao.pdf</a:t>
            </a:r>
            <a:endParaRPr/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02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br>
              <a:rPr b="1" lang="pt-BR" sz="1600">
                <a:latin typeface="Arial"/>
                <a:ea typeface="Arial"/>
                <a:cs typeface="Arial"/>
                <a:sym typeface="Arial"/>
              </a:rPr>
            </a:b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    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Cartilha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com dicas para jornalistas de como abordar o tema</a:t>
            </a:r>
            <a:endParaRPr b="1" sz="16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http://portalarquivos2.saude.gov.br/images/pdf/2017/setembro/20/Folheto-jornalistas-15x21cm.pdf</a:t>
            </a:r>
            <a:endParaRPr sz="16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  <a:p>
            <a:pPr indent="0" lvl="0" marL="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uFill>
                <a:noFill/>
              </a:uFill>
              <a:hlinkClick r:id="rId6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Google Shape;136;p18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94876" y="4809624"/>
            <a:ext cx="919625" cy="277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8"/>
          <p:cNvPicPr preferRelativeResize="0"/>
          <p:nvPr/>
        </p:nvPicPr>
        <p:blipFill rotWithShape="1">
          <a:blip r:embed="rId8">
            <a:alphaModFix/>
          </a:blip>
          <a:srcRect b="0" l="46036" r="0" t="0"/>
          <a:stretch/>
        </p:blipFill>
        <p:spPr>
          <a:xfrm>
            <a:off x="1954450" y="4809625"/>
            <a:ext cx="919616" cy="28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9"/>
          <p:cNvSpPr txBox="1"/>
          <p:nvPr>
            <p:ph type="title"/>
          </p:nvPr>
        </p:nvSpPr>
        <p:spPr>
          <a:xfrm>
            <a:off x="457200" y="528066"/>
            <a:ext cx="8229600" cy="8574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3600">
                <a:solidFill>
                  <a:schemeClr val="dk1"/>
                </a:solidFill>
              </a:rPr>
              <a:t>Clique nos links para acessar o conteúdo do Seminário:</a:t>
            </a:r>
            <a:endParaRPr/>
          </a:p>
        </p:txBody>
      </p:sp>
      <p:sp>
        <p:nvSpPr>
          <p:cNvPr id="143" name="Google Shape;143;p19"/>
          <p:cNvSpPr txBox="1"/>
          <p:nvPr>
            <p:ph idx="1" type="body"/>
          </p:nvPr>
        </p:nvSpPr>
        <p:spPr>
          <a:xfrm>
            <a:off x="457200" y="1451610"/>
            <a:ext cx="82296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600"/>
              <a:buFont typeface="Arial"/>
              <a:buChar char="●"/>
            </a:pPr>
            <a:br>
              <a:rPr lang="pt-BR" sz="1600">
                <a:latin typeface="Arial"/>
                <a:ea typeface="Arial"/>
                <a:cs typeface="Arial"/>
                <a:sym typeface="Arial"/>
              </a:rPr>
            </a:b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   Prevenção do suicídio: um manual para profissionais da mídia 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(ORGANIZAÇÃO MUNDIAL DA SAÚDE)</a:t>
            </a:r>
            <a:r>
              <a:rPr b="1" lang="pt-BR" sz="160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pt-BR" sz="1600"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lang="pt-BR" sz="16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http://apps.who.int/iris/bitstream/handle/10665/67604/WHO_MNH_MBD_00.2_por.pdf;jsessionid=680D8A1BEC7DCC1A6152C4BE09816AC5?sequence=7</a:t>
            </a:r>
            <a:endParaRPr sz="1600" u="sng">
              <a:solidFill>
                <a:srgbClr val="1155CC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4" name="Google Shape;144;p1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7253" y="4533771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9"/>
          <p:cNvPicPr preferRelativeResize="0"/>
          <p:nvPr/>
        </p:nvPicPr>
        <p:blipFill rotWithShape="1">
          <a:blip r:embed="rId6">
            <a:alphaModFix/>
          </a:blip>
          <a:srcRect b="0" l="46036" r="0" t="0"/>
          <a:stretch/>
        </p:blipFill>
        <p:spPr>
          <a:xfrm>
            <a:off x="1885700" y="4533772"/>
            <a:ext cx="1289544" cy="39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type="title"/>
          </p:nvPr>
        </p:nvSpPr>
        <p:spPr>
          <a:xfrm>
            <a:off x="457200" y="316302"/>
            <a:ext cx="8229600" cy="1069200"/>
          </a:xfrm>
          <a:prstGeom prst="rect">
            <a:avLst/>
          </a:prstGeom>
        </p:spPr>
        <p:txBody>
          <a:bodyPr anchorCtr="0" anchor="b" bIns="0" lIns="0" spcFirstLastPara="1" rIns="0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</a:rPr>
              <a:t>         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>
                <a:solidFill>
                  <a:schemeClr val="dk1"/>
                </a:solidFill>
              </a:rPr>
              <a:t>Onde</a:t>
            </a:r>
            <a:r>
              <a:rPr lang="pt-BR" sz="3600">
                <a:solidFill>
                  <a:schemeClr val="dk1"/>
                </a:solidFill>
              </a:rPr>
              <a:t> buscar ajuda para prevenir o suicídio?</a:t>
            </a:r>
            <a:endParaRPr sz="36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</p:txBody>
      </p:sp>
      <p:sp>
        <p:nvSpPr>
          <p:cNvPr id="151" name="Google Shape;151;p20"/>
          <p:cNvSpPr txBox="1"/>
          <p:nvPr>
            <p:ph idx="1" type="body"/>
          </p:nvPr>
        </p:nvSpPr>
        <p:spPr>
          <a:xfrm>
            <a:off x="50" y="925800"/>
            <a:ext cx="9144000" cy="32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37185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1710"/>
              <a:buChar char="●"/>
            </a:pPr>
            <a:br>
              <a:rPr lang="pt-BR" sz="1400"/>
            </a:br>
            <a:r>
              <a:rPr lang="pt-BR" sz="2000"/>
              <a:t>        </a:t>
            </a:r>
            <a:r>
              <a:rPr lang="pt-BR" sz="2000"/>
              <a:t>CAPS</a:t>
            </a:r>
            <a:r>
              <a:rPr lang="pt-BR" sz="2000"/>
              <a:t>  e Unidades Básicas de Saúde (Saúde da família, Postos e</a:t>
            </a:r>
            <a:br>
              <a:rPr lang="pt-BR" sz="2000"/>
            </a:br>
            <a:r>
              <a:rPr lang="pt-BR" sz="2000"/>
              <a:t>          Centros de Saúde).</a:t>
            </a:r>
            <a:endParaRPr sz="2000"/>
          </a:p>
          <a:p>
            <a:pPr indent="-3556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br>
              <a:rPr lang="pt-BR" sz="2000"/>
            </a:br>
            <a:r>
              <a:rPr lang="pt-BR" sz="2000"/>
              <a:t>       </a:t>
            </a:r>
            <a:r>
              <a:rPr lang="pt-BR" sz="2000"/>
              <a:t>UPA</a:t>
            </a:r>
            <a:r>
              <a:rPr lang="pt-BR" sz="2000"/>
              <a:t>   24H, SAMU 192, Pronto Socorro; Hospitais</a:t>
            </a:r>
            <a:endParaRPr sz="2000"/>
          </a:p>
          <a:p>
            <a:pPr indent="-355600" lvl="0" marL="457200" rtl="0" algn="l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br>
              <a:rPr lang="pt-BR" sz="2000"/>
            </a:br>
            <a:r>
              <a:rPr lang="pt-BR" sz="2000"/>
              <a:t>        </a:t>
            </a:r>
            <a:r>
              <a:rPr lang="pt-BR" sz="2000"/>
              <a:t>Centro</a:t>
            </a:r>
            <a:r>
              <a:rPr lang="pt-BR" sz="2000"/>
              <a:t>  de Valorização da Vida – 188 (ligação gratuita)</a:t>
            </a:r>
            <a:endParaRPr sz="20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52" name="Google Shape;152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253" y="4533771"/>
            <a:ext cx="1312300" cy="395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20"/>
          <p:cNvPicPr preferRelativeResize="0"/>
          <p:nvPr/>
        </p:nvPicPr>
        <p:blipFill rotWithShape="1">
          <a:blip r:embed="rId4">
            <a:alphaModFix/>
          </a:blip>
          <a:srcRect b="0" l="46036" r="0" t="0"/>
          <a:stretch/>
        </p:blipFill>
        <p:spPr>
          <a:xfrm>
            <a:off x="1885700" y="4533772"/>
            <a:ext cx="1289544" cy="395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luxo">
  <a:themeElements>
    <a:clrScheme name="Escala de Cinza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